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6600"/>
    <a:srgbClr val="000000"/>
    <a:srgbClr val="00FF00"/>
    <a:srgbClr val="009900"/>
    <a:srgbClr val="FF0066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544" y="-8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C5407A-EF41-4FCC-BE20-8FB9389CAC28}" type="datetimeFigureOut">
              <a:rPr lang="en-GB" smtClean="0"/>
              <a:t>07/04/2017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354367-6649-4653-881A-64233B272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869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54367-6649-4653-881A-64233B272041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050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6E4CAB-C76A-466B-A574-39244F9A3014}" type="datetimeFigureOut">
              <a:rPr lang="en-GB" smtClean="0"/>
              <a:t>07/04/2017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73D2A22-EC03-4BFF-BE63-FF82E13ECAD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6E4CAB-C76A-466B-A574-39244F9A3014}" type="datetimeFigureOut">
              <a:rPr lang="en-GB" smtClean="0"/>
              <a:t>07/04/2017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D2A22-EC03-4BFF-BE63-FF82E13ECADC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6E4CAB-C76A-466B-A574-39244F9A3014}" type="datetimeFigureOut">
              <a:rPr lang="en-GB" smtClean="0"/>
              <a:t>07/04/2017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D2A22-EC03-4BFF-BE63-FF82E13ECADC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6E4CAB-C76A-466B-A574-39244F9A3014}" type="datetimeFigureOut">
              <a:rPr lang="en-GB" smtClean="0"/>
              <a:t>07/04/2017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D2A22-EC03-4BFF-BE63-FF82E13ECADC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6E4CAB-C76A-466B-A574-39244F9A3014}" type="datetimeFigureOut">
              <a:rPr lang="en-GB" smtClean="0"/>
              <a:t>07/04/2017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D2A22-EC03-4BFF-BE63-FF82E13ECADC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6E4CAB-C76A-466B-A574-39244F9A3014}" type="datetimeFigureOut">
              <a:rPr lang="en-GB" smtClean="0"/>
              <a:t>07/04/2017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D2A22-EC03-4BFF-BE63-FF82E13ECADC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6E4CAB-C76A-466B-A574-39244F9A3014}" type="datetimeFigureOut">
              <a:rPr lang="en-GB" smtClean="0"/>
              <a:t>07/04/2017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D2A22-EC03-4BFF-BE63-FF82E13ECAD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6E4CAB-C76A-466B-A574-39244F9A3014}" type="datetimeFigureOut">
              <a:rPr lang="en-GB" smtClean="0"/>
              <a:t>07/04/2017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D2A22-EC03-4BFF-BE63-FF82E13ECADC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6E4CAB-C76A-466B-A574-39244F9A3014}" type="datetimeFigureOut">
              <a:rPr lang="en-GB" smtClean="0"/>
              <a:t>07/04/2017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73D2A22-EC03-4BFF-BE63-FF82E13ECADC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6E4CAB-C76A-466B-A574-39244F9A3014}" type="datetimeFigureOut">
              <a:rPr lang="en-GB" smtClean="0"/>
              <a:t>07/04/2017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D2A22-EC03-4BFF-BE63-FF82E13ECAD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6E4CAB-C76A-466B-A574-39244F9A3014}" type="datetimeFigureOut">
              <a:rPr lang="en-GB" smtClean="0"/>
              <a:t>07/04/2017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73D2A22-EC03-4BFF-BE63-FF82E13ECAD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6E4CAB-C76A-466B-A574-39244F9A3014}" type="datetimeFigureOut">
              <a:rPr lang="en-GB" smtClean="0"/>
              <a:t>07/04/2017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73D2A22-EC03-4BFF-BE63-FF82E13ECAD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u="sng" dirty="0" smtClean="0">
                <a:solidFill>
                  <a:srgbClr val="FF0000"/>
                </a:solidFill>
              </a:rPr>
              <a:t>J</a:t>
            </a:r>
            <a:r>
              <a:rPr lang="en-GB" sz="9600" u="sng" dirty="0" smtClean="0">
                <a:solidFill>
                  <a:srgbClr val="FFC000"/>
                </a:solidFill>
              </a:rPr>
              <a:t>R</a:t>
            </a:r>
            <a:r>
              <a:rPr lang="en-GB" sz="9600" u="sng" dirty="0" smtClean="0">
                <a:solidFill>
                  <a:srgbClr val="00B050"/>
                </a:solidFill>
              </a:rPr>
              <a:t>S</a:t>
            </a:r>
            <a:r>
              <a:rPr lang="en-GB" sz="9600" u="sng" dirty="0" smtClean="0">
                <a:solidFill>
                  <a:srgbClr val="00B0F0"/>
                </a:solidFill>
              </a:rPr>
              <a:t>O</a:t>
            </a:r>
            <a:endParaRPr lang="en-GB" sz="9600" u="sng" dirty="0">
              <a:solidFill>
                <a:srgbClr val="00B0F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4800" dirty="0" smtClean="0">
                <a:solidFill>
                  <a:srgbClr val="7030A0"/>
                </a:solidFill>
              </a:rPr>
              <a:t>BY PHOEBE,GRACE AND HENRY </a:t>
            </a:r>
            <a:endParaRPr lang="en-GB" sz="4800" dirty="0">
              <a:solidFill>
                <a:srgbClr val="7030A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05100" cy="321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246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7200" dirty="0" smtClean="0"/>
              <a:t>WE ARE HERE TO KEEP </a:t>
            </a:r>
            <a:r>
              <a:rPr lang="en-GB" sz="7200" u="sng" dirty="0" smtClean="0">
                <a:solidFill>
                  <a:srgbClr val="FF0000"/>
                </a:solidFill>
                <a:latin typeface="Cooper Black" panose="0208090404030B020404" pitchFamily="18" charset="0"/>
              </a:rPr>
              <a:t>YOU</a:t>
            </a:r>
            <a:r>
              <a:rPr lang="en-GB" sz="7200" dirty="0" smtClean="0"/>
              <a:t> SAFE ON THE ROAD</a:t>
            </a:r>
            <a:endParaRPr lang="en-GB" sz="7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394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rgbClr val="00B0F0"/>
                </a:solidFill>
                <a:latin typeface="Honeydripper" panose="00000400000000000000" pitchFamily="2" charset="0"/>
              </a:rPr>
              <a:t>HOW WILL YOU HELP US ?</a:t>
            </a:r>
            <a:endParaRPr lang="en-GB" sz="8800" dirty="0">
              <a:solidFill>
                <a:srgbClr val="00B0F0"/>
              </a:solidFill>
              <a:latin typeface="Honeydripper" panose="00000400000000000000" pitchFamily="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033880"/>
            <a:ext cx="4965018" cy="2800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97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u="sng" dirty="0" smtClean="0">
                <a:solidFill>
                  <a:srgbClr val="00B050"/>
                </a:solidFill>
              </a:rPr>
              <a:t>STOP LOOK LISTEN </a:t>
            </a:r>
            <a:r>
              <a:rPr lang="en-GB" sz="5400" b="1" dirty="0" smtClean="0">
                <a:solidFill>
                  <a:srgbClr val="7030A0"/>
                </a:solidFill>
              </a:rPr>
              <a:t>THIS IS THE GREEN CROSS CODE IT WILL HELP YOU WHEN YOU CROSS THE ROAD</a:t>
            </a:r>
            <a:endParaRPr lang="en-GB" sz="5400" b="1" dirty="0">
              <a:solidFill>
                <a:srgbClr val="7030A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085184"/>
            <a:ext cx="1851789" cy="141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255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anose="04020904020102020604" pitchFamily="82" charset="0"/>
              </a:rPr>
              <a:t>What do we do when we cross the road ?</a:t>
            </a:r>
            <a:endParaRPr lang="en-GB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wcard Gothic" panose="04020904020102020604" pitchFamily="8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293096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494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50506"/>
          </a:xfrm>
        </p:spPr>
        <p:txBody>
          <a:bodyPr>
            <a:normAutofit/>
          </a:bodyPr>
          <a:lstStyle/>
          <a:p>
            <a:r>
              <a:rPr lang="en-GB" sz="8800" dirty="0" smtClean="0">
                <a:solidFill>
                  <a:srgbClr val="00B050"/>
                </a:solidFill>
                <a:latin typeface="Showcard Gothic" panose="04020904020102020604" pitchFamily="82" charset="0"/>
              </a:rPr>
              <a:t>HERE IS A ROAD SAFETY QUIZ</a:t>
            </a:r>
            <a:endParaRPr lang="en-GB" sz="8800" dirty="0">
              <a:solidFill>
                <a:srgbClr val="00B050"/>
              </a:solidFill>
              <a:latin typeface="Showcard Gothic" panose="04020904020102020604" pitchFamily="82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645024"/>
            <a:ext cx="4913940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058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83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52" y="-21332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0849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126"/>
            <a:ext cx="9144000" cy="6835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313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5882"/>
            <a:ext cx="9144001" cy="689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037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0"/>
            <a:ext cx="9144000" cy="7245424"/>
          </a:xfrm>
          <a:noFill/>
          <a:ln>
            <a:noFill/>
          </a:ln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>
            <a:normAutofit fontScale="25000" lnSpcReduction="20000"/>
          </a:bodyPr>
          <a:lstStyle/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endParaRPr lang="en-GB" dirty="0" smtClean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pPr marL="109728" indent="0">
              <a:buNone/>
            </a:pPr>
            <a:r>
              <a:rPr lang="en-GB" dirty="0" smtClean="0">
                <a:solidFill>
                  <a:srgbClr val="00B0F0"/>
                </a:solidFill>
                <a:latin typeface="Showcard Gothic" panose="04020904020102020604" pitchFamily="82" charset="0"/>
              </a:rPr>
              <a:t>.</a:t>
            </a:r>
          </a:p>
          <a:p>
            <a:endParaRPr lang="en-GB" dirty="0">
              <a:solidFill>
                <a:srgbClr val="00B0F0"/>
              </a:solidFill>
              <a:latin typeface="Showcard Gothic" panose="04020904020102020604" pitchFamily="82" charset="0"/>
            </a:endParaRPr>
          </a:p>
          <a:p>
            <a:endParaRPr lang="en-GB" dirty="0" smtClean="0">
              <a:latin typeface="Showcard Gothic" panose="04020904020102020604" pitchFamily="82" charset="0"/>
            </a:endParaRPr>
          </a:p>
          <a:p>
            <a:endParaRPr lang="en-GB" dirty="0">
              <a:latin typeface="Showcard Gothic" panose="04020904020102020604" pitchFamily="82" charset="0"/>
            </a:endParaRPr>
          </a:p>
          <a:p>
            <a:endParaRPr lang="en-GB" dirty="0" smtClean="0">
              <a:latin typeface="Showcard Gothic" panose="04020904020102020604" pitchFamily="82" charset="0"/>
            </a:endParaRPr>
          </a:p>
          <a:p>
            <a:r>
              <a:rPr lang="en-GB" dirty="0" smtClean="0">
                <a:solidFill>
                  <a:srgbClr val="FF0000"/>
                </a:solidFill>
                <a:latin typeface="Showcard Gothic" panose="04020904020102020604" pitchFamily="82" charset="0"/>
              </a:rPr>
              <a:t>B </a:t>
            </a:r>
          </a:p>
          <a:p>
            <a:endParaRPr lang="en-GB" dirty="0">
              <a:latin typeface="Showcard Gothic" panose="04020904020102020604" pitchFamily="82" charset="0"/>
            </a:endParaRPr>
          </a:p>
          <a:p>
            <a:endParaRPr lang="en-GB" dirty="0" smtClean="0">
              <a:latin typeface="Showcard Gothic" panose="04020904020102020604" pitchFamily="82" charset="0"/>
            </a:endParaRPr>
          </a:p>
          <a:p>
            <a:endParaRPr lang="en-GB" dirty="0">
              <a:latin typeface="Showcard Gothic" panose="04020904020102020604" pitchFamily="82" charset="0"/>
            </a:endParaRPr>
          </a:p>
          <a:p>
            <a:endParaRPr lang="en-GB" dirty="0" smtClean="0">
              <a:latin typeface="Showcard Gothic" panose="04020904020102020604" pitchFamily="82" charset="0"/>
            </a:endParaRPr>
          </a:p>
          <a:p>
            <a:r>
              <a:rPr lang="en-GB" dirty="0">
                <a:latin typeface="Showcard Gothic" panose="04020904020102020604" pitchFamily="82" charset="0"/>
              </a:rPr>
              <a:t>C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0"/>
          </a:xfrm>
        </p:spPr>
        <p:txBody>
          <a:bodyPr>
            <a:noAutofit/>
          </a:bodyPr>
          <a:lstStyle/>
          <a:p>
            <a:r>
              <a:rPr lang="en-GB" sz="7200" dirty="0" smtClean="0">
                <a:solidFill>
                  <a:srgbClr val="0070C0"/>
                </a:solidFill>
                <a:latin typeface="Showcard Gothic" panose="04020904020102020604" pitchFamily="82" charset="0"/>
              </a:rPr>
              <a:t>A : walk 0n the road as the  same way as the cars</a:t>
            </a:r>
            <a:endParaRPr lang="en-GB" sz="7200" dirty="0">
              <a:solidFill>
                <a:srgbClr val="0070C0"/>
              </a:solidFill>
              <a:latin typeface="Showcard Gothic" panose="04020904020102020604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869160"/>
            <a:ext cx="302895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8334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7200" dirty="0" smtClean="0">
                <a:solidFill>
                  <a:srgbClr val="00B050"/>
                </a:solidFill>
                <a:latin typeface="Showcard Gothic" panose="04020904020102020604" pitchFamily="82" charset="0"/>
              </a:rPr>
              <a:t>B: walk on the road and move in and out of traffic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941168"/>
            <a:ext cx="302895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2714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solidFill>
                  <a:srgbClr val="FF0000"/>
                </a:solidFill>
                <a:latin typeface="Showcard Gothic" panose="04020904020102020604" pitchFamily="82" charset="0"/>
              </a:rPr>
              <a:t>C :walk on the side of the road so that you are facing the traffic coming towards you</a:t>
            </a:r>
            <a:endParaRPr lang="en-GB" sz="5400" dirty="0">
              <a:solidFill>
                <a:srgbClr val="FF0000"/>
              </a:solidFill>
              <a:latin typeface="Showcard Gothic" panose="04020904020102020604" pitchFamily="8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97152"/>
            <a:ext cx="302895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9583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GB" sz="9600" dirty="0" smtClean="0">
                <a:solidFill>
                  <a:srgbClr val="0070C0"/>
                </a:solidFill>
                <a:latin typeface="Showcard Gothic" panose="04020904020102020604" pitchFamily="82" charset="0"/>
              </a:rPr>
              <a:t>A :warm clothes </a:t>
            </a:r>
            <a:endParaRPr lang="en-GB" sz="9600" dirty="0">
              <a:solidFill>
                <a:srgbClr val="0070C0"/>
              </a:solidFill>
              <a:latin typeface="Showcard Gothic" panose="04020904020102020604" pitchFamily="8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718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rgbClr val="7030A0"/>
                </a:solidFill>
                <a:latin typeface="Showcard Gothic" panose="04020904020102020604" pitchFamily="82" charset="0"/>
              </a:rPr>
              <a:t>B: waterproof clothes </a:t>
            </a:r>
            <a:endParaRPr lang="en-GB" sz="8800" dirty="0">
              <a:solidFill>
                <a:srgbClr val="7030A0"/>
              </a:solidFill>
              <a:latin typeface="Showcard Gothic" panose="04020904020102020604" pitchFamily="8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96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9600" dirty="0" smtClean="0">
                <a:solidFill>
                  <a:srgbClr val="FF0000"/>
                </a:solidFill>
                <a:latin typeface="Showcard Gothic" panose="04020904020102020604" pitchFamily="82" charset="0"/>
              </a:rPr>
              <a:t>C: reflective clothes </a:t>
            </a:r>
            <a:endParaRPr lang="en-GB" sz="9600" dirty="0">
              <a:solidFill>
                <a:srgbClr val="FF0000"/>
              </a:solidFill>
              <a:latin typeface="Showcard Gothic" panose="04020904020102020604" pitchFamily="8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94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9600" dirty="0" smtClean="0">
                <a:solidFill>
                  <a:srgbClr val="002060"/>
                </a:solidFill>
                <a:latin typeface="Showcard Gothic" panose="04020904020102020604" pitchFamily="82" charset="0"/>
              </a:rPr>
              <a:t>A :distract the driver</a:t>
            </a:r>
            <a:endParaRPr lang="en-GB" sz="9600" dirty="0">
              <a:solidFill>
                <a:srgbClr val="002060"/>
              </a:solidFill>
              <a:latin typeface="Showcard Gothic" panose="04020904020102020604" pitchFamily="8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37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rgbClr val="00CCFF"/>
                </a:solidFill>
                <a:latin typeface="Showcard Gothic" panose="04020904020102020604" pitchFamily="82" charset="0"/>
              </a:rPr>
              <a:t>B: throw rubbish out the window </a:t>
            </a:r>
            <a:endParaRPr lang="en-GB" sz="8800" dirty="0">
              <a:solidFill>
                <a:srgbClr val="00CCFF"/>
              </a:solidFill>
              <a:latin typeface="Showcard Gothic" panose="04020904020102020604" pitchFamily="8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72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9600" dirty="0" smtClean="0">
                <a:solidFill>
                  <a:srgbClr val="FF0066"/>
                </a:solidFill>
                <a:latin typeface="Showcard Gothic" panose="04020904020102020604" pitchFamily="82" charset="0"/>
              </a:rPr>
              <a:t>C :wear a seatbelt</a:t>
            </a:r>
            <a:endParaRPr lang="en-GB" sz="9600" dirty="0">
              <a:solidFill>
                <a:srgbClr val="FF0066"/>
              </a:solidFill>
              <a:latin typeface="Showcard Gothic" panose="04020904020102020604" pitchFamily="8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45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rgbClr val="00FF00"/>
                </a:solidFill>
                <a:latin typeface="Showcard Gothic" panose="04020904020102020604" pitchFamily="82" charset="0"/>
              </a:rPr>
              <a:t>Poster competition</a:t>
            </a:r>
            <a:endParaRPr lang="en-GB" sz="8800" dirty="0">
              <a:solidFill>
                <a:srgbClr val="00FF00"/>
              </a:solidFill>
              <a:latin typeface="Showcard Gothic" panose="04020904020102020604" pitchFamily="8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49080"/>
            <a:ext cx="2808312" cy="2708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2959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11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0315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9600" dirty="0" smtClean="0">
                <a:solidFill>
                  <a:srgbClr val="FF6600"/>
                </a:solidFill>
                <a:latin typeface="Showcard Gothic" panose="04020904020102020604" pitchFamily="82" charset="0"/>
              </a:rPr>
              <a:t>25</a:t>
            </a:r>
            <a:r>
              <a:rPr lang="en-GB" sz="9600" baseline="30000" dirty="0" smtClean="0">
                <a:solidFill>
                  <a:srgbClr val="FF6600"/>
                </a:solidFill>
                <a:latin typeface="Showcard Gothic" panose="04020904020102020604" pitchFamily="82" charset="0"/>
              </a:rPr>
              <a:t>th</a:t>
            </a:r>
            <a:r>
              <a:rPr lang="en-GB" sz="9600" dirty="0" smtClean="0">
                <a:solidFill>
                  <a:srgbClr val="FF6600"/>
                </a:solidFill>
                <a:latin typeface="Showcard Gothic" panose="04020904020102020604" pitchFamily="82" charset="0"/>
              </a:rPr>
              <a:t> of </a:t>
            </a:r>
            <a:r>
              <a:rPr lang="en-GB" sz="9600" dirty="0" err="1" smtClean="0">
                <a:solidFill>
                  <a:srgbClr val="FF6600"/>
                </a:solidFill>
                <a:latin typeface="Showcard Gothic" panose="04020904020102020604" pitchFamily="82" charset="0"/>
              </a:rPr>
              <a:t>april</a:t>
            </a:r>
            <a:r>
              <a:rPr lang="en-GB" sz="9600" dirty="0" smtClean="0">
                <a:solidFill>
                  <a:srgbClr val="FF6600"/>
                </a:solidFill>
                <a:latin typeface="Showcard Gothic" panose="04020904020102020604" pitchFamily="82" charset="0"/>
              </a:rPr>
              <a:t> 2017</a:t>
            </a:r>
            <a:endParaRPr lang="en-GB" sz="9600" dirty="0">
              <a:solidFill>
                <a:srgbClr val="FF6600"/>
              </a:solidFill>
              <a:latin typeface="Showcard Gothic" panose="04020904020102020604" pitchFamily="8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38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6818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628800"/>
            <a:ext cx="4591000" cy="45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479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solidFill>
                  <a:srgbClr val="FF00FF"/>
                </a:solidFill>
                <a:latin typeface="Showcard Gothic" panose="04020904020102020604" pitchFamily="82" charset="0"/>
              </a:rPr>
              <a:t>Thank you for listening!!</a:t>
            </a:r>
            <a:endParaRPr lang="en-GB" sz="8800" dirty="0">
              <a:solidFill>
                <a:srgbClr val="FF00FF"/>
              </a:solidFill>
              <a:latin typeface="Showcard Gothic" panose="04020904020102020604" pitchFamily="8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2552700"/>
            <a:ext cx="16764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051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78</TotalTime>
  <Words>144</Words>
  <Application>Microsoft Office PowerPoint</Application>
  <PresentationFormat>On-screen Show (4:3)</PresentationFormat>
  <Paragraphs>132</Paragraphs>
  <Slides>25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Concourse</vt:lpstr>
      <vt:lpstr>JRSO</vt:lpstr>
      <vt:lpstr>PowerPoint Presentation</vt:lpstr>
      <vt:lpstr>PowerPoint Presentation</vt:lpstr>
      <vt:lpstr>PowerPoint Presentation</vt:lpstr>
      <vt:lpstr>PowerPoint Presentation</vt:lpstr>
      <vt:lpstr>HERE IS A ROAD SAFETY QUIZ</vt:lpstr>
      <vt:lpstr>PowerPoint Presentation</vt:lpstr>
      <vt:lpstr>PowerPoint Presentation</vt:lpstr>
      <vt:lpstr>PowerPoint Presentation</vt:lpstr>
      <vt:lpstr>PowerPoint Presentation</vt:lpstr>
      <vt:lpstr>A : walk 0n the road as the  same way as the cars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JRSO</dc:title>
  <dc:creator>Pupil</dc:creator>
  <cp:lastModifiedBy>secretary</cp:lastModifiedBy>
  <cp:revision>9</cp:revision>
  <dcterms:created xsi:type="dcterms:W3CDTF">2017-03-29T11:32:42Z</dcterms:created>
  <dcterms:modified xsi:type="dcterms:W3CDTF">2017-04-07T08:39:24Z</dcterms:modified>
</cp:coreProperties>
</file>